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63" r:id="rId6"/>
    <p:sldId id="269" r:id="rId7"/>
    <p:sldId id="270" r:id="rId8"/>
    <p:sldId id="271" r:id="rId9"/>
    <p:sldId id="262" r:id="rId10"/>
    <p:sldId id="264" r:id="rId11"/>
    <p:sldId id="265" r:id="rId12"/>
    <p:sldId id="266" r:id="rId13"/>
    <p:sldId id="267" r:id="rId14"/>
    <p:sldId id="268" r:id="rId15"/>
    <p:sldId id="273" r:id="rId16"/>
    <p:sldId id="275" r:id="rId17"/>
    <p:sldId id="276" r:id="rId18"/>
    <p:sldId id="274" r:id="rId19"/>
    <p:sldId id="259" r:id="rId20"/>
    <p:sldId id="272" r:id="rId21"/>
    <p:sldId id="260"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4875" autoAdjust="0"/>
    <p:restoredTop sz="92143" autoAdjust="0"/>
  </p:normalViewPr>
  <p:slideViewPr>
    <p:cSldViewPr>
      <p:cViewPr varScale="1">
        <p:scale>
          <a:sx n="101" d="100"/>
          <a:sy n="101" d="100"/>
        </p:scale>
        <p:origin x="-119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B28130-CBEF-456C-9981-624A82F82C8B}" type="datetimeFigureOut">
              <a:rPr lang="en-US" smtClean="0"/>
              <a:pPr/>
              <a:t>5/10/2011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B28130-CBEF-456C-9981-624A82F82C8B}" type="datetimeFigureOut">
              <a:rPr lang="en-US" smtClean="0"/>
              <a:pPr/>
              <a:t>5/10/2011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B28130-CBEF-456C-9981-624A82F82C8B}" type="datetimeFigureOut">
              <a:rPr lang="en-US" smtClean="0"/>
              <a:pPr/>
              <a:t>5/10/2011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B28130-CBEF-456C-9981-624A82F82C8B}" type="datetimeFigureOut">
              <a:rPr lang="en-US" smtClean="0"/>
              <a:pPr/>
              <a:t>5/10/2011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B28130-CBEF-456C-9981-624A82F82C8B}" type="datetimeFigureOut">
              <a:rPr lang="en-US" smtClean="0"/>
              <a:pPr/>
              <a:t>5/10/2011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B28130-CBEF-456C-9981-624A82F82C8B}" type="datetimeFigureOut">
              <a:rPr lang="en-US" smtClean="0"/>
              <a:pPr/>
              <a:t>5/10/2011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B28130-CBEF-456C-9981-624A82F82C8B}" type="datetimeFigureOut">
              <a:rPr lang="en-US" smtClean="0"/>
              <a:pPr/>
              <a:t>5/10/2011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B28130-CBEF-456C-9981-624A82F82C8B}" type="datetimeFigureOut">
              <a:rPr lang="en-US" smtClean="0"/>
              <a:pPr/>
              <a:t>5/10/2011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B28130-CBEF-456C-9981-624A82F82C8B}" type="datetimeFigureOut">
              <a:rPr lang="en-US" smtClean="0"/>
              <a:pPr/>
              <a:t>5/10/2011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B28130-CBEF-456C-9981-624A82F82C8B}" type="datetimeFigureOut">
              <a:rPr lang="en-US" smtClean="0"/>
              <a:pPr/>
              <a:t>5/10/2011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B28130-CBEF-456C-9981-624A82F82C8B}" type="datetimeFigureOut">
              <a:rPr lang="en-US" smtClean="0"/>
              <a:pPr/>
              <a:t>5/10/2011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C343C7-FC75-4DAB-9F48-2BE3F2B65EF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28130-CBEF-456C-9981-624A82F82C8B}" type="datetimeFigureOut">
              <a:rPr lang="en-US" smtClean="0"/>
              <a:pPr/>
              <a:t>5/10/2011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C343C7-FC75-4DAB-9F48-2BE3F2B65EF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www.3dstudio.com/"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0"/>
            <a:ext cx="7772400" cy="1470025"/>
          </a:xfrm>
        </p:spPr>
        <p:txBody>
          <a:bodyPr>
            <a:normAutofit/>
          </a:bodyPr>
          <a:lstStyle/>
          <a:p>
            <a:r>
              <a:rPr lang="en-US" sz="3600" dirty="0" smtClean="0"/>
              <a:t>VR Group Presentation Final Project</a:t>
            </a:r>
            <a:endParaRPr lang="en-US" sz="3600" dirty="0"/>
          </a:p>
        </p:txBody>
      </p:sp>
      <p:sp>
        <p:nvSpPr>
          <p:cNvPr id="3" name="Subtitle 2"/>
          <p:cNvSpPr>
            <a:spLocks noGrp="1"/>
          </p:cNvSpPr>
          <p:nvPr>
            <p:ph type="subTitle" idx="1"/>
          </p:nvPr>
        </p:nvSpPr>
        <p:spPr>
          <a:xfrm>
            <a:off x="1447800" y="4572000"/>
            <a:ext cx="6400800" cy="1752600"/>
          </a:xfrm>
        </p:spPr>
        <p:txBody>
          <a:bodyPr>
            <a:normAutofit fontScale="92500" lnSpcReduction="20000"/>
          </a:bodyPr>
          <a:lstStyle/>
          <a:p>
            <a:r>
              <a:rPr lang="en-US" dirty="0" smtClean="0">
                <a:solidFill>
                  <a:schemeClr val="tx1"/>
                </a:solidFill>
              </a:rPr>
              <a:t>Topic: Interactive Soccer penalty Shot</a:t>
            </a:r>
          </a:p>
          <a:p>
            <a:r>
              <a:rPr lang="en-US" b="1" u="sng" dirty="0" smtClean="0">
                <a:solidFill>
                  <a:schemeClr val="tx1"/>
                </a:solidFill>
              </a:rPr>
              <a:t>Group </a:t>
            </a:r>
            <a:r>
              <a:rPr lang="en-US" b="1" u="sng" dirty="0">
                <a:solidFill>
                  <a:schemeClr val="tx1"/>
                </a:solidFill>
              </a:rPr>
              <a:t>Members</a:t>
            </a:r>
            <a:endParaRPr lang="en-US" dirty="0">
              <a:solidFill>
                <a:schemeClr val="tx1"/>
              </a:solidFill>
            </a:endParaRPr>
          </a:p>
          <a:p>
            <a:r>
              <a:rPr lang="en-US" dirty="0" smtClean="0">
                <a:solidFill>
                  <a:schemeClr val="tx1"/>
                </a:solidFill>
              </a:rPr>
              <a:t>Jeffrey </a:t>
            </a:r>
            <a:r>
              <a:rPr lang="en-US" dirty="0" err="1" smtClean="0">
                <a:solidFill>
                  <a:schemeClr val="tx1"/>
                </a:solidFill>
              </a:rPr>
              <a:t>Averett</a:t>
            </a:r>
            <a:r>
              <a:rPr lang="en-US" dirty="0" smtClean="0">
                <a:solidFill>
                  <a:schemeClr val="tx1"/>
                </a:solidFill>
              </a:rPr>
              <a:t>, Abu </a:t>
            </a:r>
            <a:r>
              <a:rPr lang="en-US" dirty="0" err="1">
                <a:solidFill>
                  <a:schemeClr val="tx1"/>
                </a:solidFill>
              </a:rPr>
              <a:t>Kamara</a:t>
            </a:r>
            <a:r>
              <a:rPr lang="en-US" dirty="0">
                <a:solidFill>
                  <a:schemeClr val="tx1"/>
                </a:solidFill>
              </a:rPr>
              <a:t>, </a:t>
            </a:r>
            <a:r>
              <a:rPr lang="en-US" dirty="0" smtClean="0">
                <a:solidFill>
                  <a:schemeClr val="tx1"/>
                </a:solidFill>
              </a:rPr>
              <a:t>Ronald Sumner</a:t>
            </a:r>
            <a:endParaRPr lang="en-US" dirty="0">
              <a:solidFill>
                <a:schemeClr val="tx1"/>
              </a:solidFill>
            </a:endParaRPr>
          </a:p>
          <a:p>
            <a:endParaRPr lang="en-US" dirty="0"/>
          </a:p>
        </p:txBody>
      </p:sp>
      <p:pic>
        <p:nvPicPr>
          <p:cNvPr id="2052" name="Picture 4" descr="F:\vrml5.jpg"/>
          <p:cNvPicPr>
            <a:picLocks noChangeAspect="1" noChangeArrowheads="1"/>
          </p:cNvPicPr>
          <p:nvPr/>
        </p:nvPicPr>
        <p:blipFill>
          <a:blip r:embed="rId2" cstate="print"/>
          <a:srcRect/>
          <a:stretch>
            <a:fillRect/>
          </a:stretch>
        </p:blipFill>
        <p:spPr bwMode="auto">
          <a:xfrm>
            <a:off x="1981200" y="152400"/>
            <a:ext cx="5120640" cy="32004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vrml1.jpg"/>
          <p:cNvPicPr>
            <a:picLocks noChangeAspect="1" noChangeArrowheads="1"/>
          </p:cNvPicPr>
          <p:nvPr/>
        </p:nvPicPr>
        <p:blipFill>
          <a:blip r:embed="rId2"/>
          <a:srcRect/>
          <a:stretch>
            <a:fillRect/>
          </a:stretch>
        </p:blipFill>
        <p:spPr bwMode="auto">
          <a:xfrm>
            <a:off x="0" y="571500"/>
            <a:ext cx="9144000" cy="5715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vrml2.jpg"/>
          <p:cNvPicPr>
            <a:picLocks noChangeAspect="1" noChangeArrowheads="1"/>
          </p:cNvPicPr>
          <p:nvPr/>
        </p:nvPicPr>
        <p:blipFill>
          <a:blip r:embed="rId2"/>
          <a:srcRect/>
          <a:stretch>
            <a:fillRect/>
          </a:stretch>
        </p:blipFill>
        <p:spPr bwMode="auto">
          <a:xfrm>
            <a:off x="0" y="571500"/>
            <a:ext cx="9144000" cy="57150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vrml3.jpg"/>
          <p:cNvPicPr>
            <a:picLocks noChangeAspect="1" noChangeArrowheads="1"/>
          </p:cNvPicPr>
          <p:nvPr/>
        </p:nvPicPr>
        <p:blipFill>
          <a:blip r:embed="rId2"/>
          <a:srcRect/>
          <a:stretch>
            <a:fillRect/>
          </a:stretch>
        </p:blipFill>
        <p:spPr bwMode="auto">
          <a:xfrm>
            <a:off x="0" y="571500"/>
            <a:ext cx="9144000" cy="57150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vrml4.jpg"/>
          <p:cNvPicPr>
            <a:picLocks noChangeAspect="1" noChangeArrowheads="1"/>
          </p:cNvPicPr>
          <p:nvPr/>
        </p:nvPicPr>
        <p:blipFill>
          <a:blip r:embed="rId2"/>
          <a:srcRect/>
          <a:stretch>
            <a:fillRect/>
          </a:stretch>
        </p:blipFill>
        <p:spPr bwMode="auto">
          <a:xfrm>
            <a:off x="0" y="571500"/>
            <a:ext cx="9144000" cy="57150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vrml6.jpg"/>
          <p:cNvPicPr>
            <a:picLocks noChangeAspect="1" noChangeArrowheads="1"/>
          </p:cNvPicPr>
          <p:nvPr/>
        </p:nvPicPr>
        <p:blipFill>
          <a:blip r:embed="rId2"/>
          <a:srcRect/>
          <a:stretch>
            <a:fillRect/>
          </a:stretch>
        </p:blipFill>
        <p:spPr bwMode="auto">
          <a:xfrm>
            <a:off x="0" y="571500"/>
            <a:ext cx="9144000" cy="57150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descr="I:\3dmax\FINAL\sball.jpg"/>
          <p:cNvPicPr>
            <a:picLocks noChangeAspect="1" noChangeArrowheads="1"/>
          </p:cNvPicPr>
          <p:nvPr/>
        </p:nvPicPr>
        <p:blipFill>
          <a:blip r:embed="rId2"/>
          <a:srcRect/>
          <a:stretch>
            <a:fillRect/>
          </a:stretch>
        </p:blipFill>
        <p:spPr bwMode="auto">
          <a:xfrm>
            <a:off x="-6273800" y="-1047750"/>
            <a:ext cx="16002000" cy="1000125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2770" name="Picture 2" descr="I:\3dmax\FINAL\sball2.jpg"/>
          <p:cNvPicPr>
            <a:picLocks noChangeAspect="1" noChangeArrowheads="1"/>
          </p:cNvPicPr>
          <p:nvPr/>
        </p:nvPicPr>
        <p:blipFill>
          <a:blip r:embed="rId2"/>
          <a:srcRect/>
          <a:stretch>
            <a:fillRect/>
          </a:stretch>
        </p:blipFill>
        <p:spPr bwMode="auto">
          <a:xfrm>
            <a:off x="-533400" y="-1524000"/>
            <a:ext cx="16002000" cy="1000125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3794" name="Picture 2" descr="I:\3dmax\FINAL\cam.jpg"/>
          <p:cNvPicPr>
            <a:picLocks noChangeAspect="1" noChangeArrowheads="1"/>
          </p:cNvPicPr>
          <p:nvPr/>
        </p:nvPicPr>
        <p:blipFill>
          <a:blip r:embed="rId2"/>
          <a:srcRect/>
          <a:stretch>
            <a:fillRect/>
          </a:stretch>
        </p:blipFill>
        <p:spPr bwMode="auto">
          <a:xfrm>
            <a:off x="-5202238" y="-825500"/>
            <a:ext cx="16002001" cy="1000125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descr="I:\3dmax\FINAL\sball1.jpg"/>
          <p:cNvPicPr>
            <a:picLocks noChangeAspect="1" noChangeArrowheads="1"/>
          </p:cNvPicPr>
          <p:nvPr/>
        </p:nvPicPr>
        <p:blipFill>
          <a:blip r:embed="rId2"/>
          <a:srcRect/>
          <a:stretch>
            <a:fillRect/>
          </a:stretch>
        </p:blipFill>
        <p:spPr bwMode="auto">
          <a:xfrm>
            <a:off x="-4629150" y="-1628775"/>
            <a:ext cx="16002000" cy="1000125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Software  &amp; Hardware Used </a:t>
            </a:r>
            <a:endParaRPr lang="en-US" dirty="0"/>
          </a:p>
        </p:txBody>
      </p:sp>
      <p:sp>
        <p:nvSpPr>
          <p:cNvPr id="3" name="Content Placeholder 2"/>
          <p:cNvSpPr>
            <a:spLocks noGrp="1"/>
          </p:cNvSpPr>
          <p:nvPr>
            <p:ph idx="1"/>
          </p:nvPr>
        </p:nvSpPr>
        <p:spPr/>
        <p:txBody>
          <a:bodyPr/>
          <a:lstStyle/>
          <a:p>
            <a:r>
              <a:rPr lang="en-US" dirty="0" smtClean="0"/>
              <a:t> </a:t>
            </a:r>
            <a:r>
              <a:rPr lang="en-US" sz="2400" dirty="0" smtClean="0"/>
              <a:t>Desktop Dell </a:t>
            </a:r>
            <a:r>
              <a:rPr lang="en-US" sz="2400" dirty="0"/>
              <a:t>Precision T3400 Intel Core 2 Quad, 8GB </a:t>
            </a:r>
            <a:r>
              <a:rPr lang="en-US" sz="2400" dirty="0" smtClean="0"/>
              <a:t>RAM</a:t>
            </a:r>
          </a:p>
          <a:p>
            <a:pPr>
              <a:buNone/>
            </a:pPr>
            <a:endParaRPr lang="en-US" sz="2400" dirty="0"/>
          </a:p>
        </p:txBody>
      </p:sp>
      <p:pic>
        <p:nvPicPr>
          <p:cNvPr id="1026" name="Picture 2" descr="F:\IMAG0257.jpg"/>
          <p:cNvPicPr>
            <a:picLocks noChangeAspect="1" noChangeArrowheads="1"/>
          </p:cNvPicPr>
          <p:nvPr/>
        </p:nvPicPr>
        <p:blipFill>
          <a:blip r:embed="rId2" cstate="print"/>
          <a:srcRect/>
          <a:stretch>
            <a:fillRect/>
          </a:stretch>
        </p:blipFill>
        <p:spPr bwMode="auto">
          <a:xfrm>
            <a:off x="990600" y="2362200"/>
            <a:ext cx="6865494" cy="410583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u="sng" dirty="0"/>
              <a:t>Why is virtual reality the appropriate technology</a:t>
            </a:r>
            <a:r>
              <a:rPr lang="en-US" sz="3200" u="sng" dirty="0" smtClean="0"/>
              <a:t>?</a:t>
            </a:r>
            <a:r>
              <a:rPr lang="en-US" sz="3200" u="sng" dirty="0"/>
              <a:t> </a:t>
            </a:r>
            <a:r>
              <a:rPr lang="en-US" sz="3200" u="sng" dirty="0" smtClean="0"/>
              <a:t>Why </a:t>
            </a:r>
            <a:r>
              <a:rPr lang="en-US" sz="3200" u="sng" dirty="0"/>
              <a:t>is this a useful application?</a:t>
            </a:r>
            <a:endParaRPr lang="en-US" sz="3200" dirty="0"/>
          </a:p>
        </p:txBody>
      </p:sp>
      <p:sp>
        <p:nvSpPr>
          <p:cNvPr id="3" name="Content Placeholder 2"/>
          <p:cNvSpPr>
            <a:spLocks noGrp="1"/>
          </p:cNvSpPr>
          <p:nvPr>
            <p:ph idx="1"/>
          </p:nvPr>
        </p:nvSpPr>
        <p:spPr/>
        <p:txBody>
          <a:bodyPr>
            <a:normAutofit/>
          </a:bodyPr>
          <a:lstStyle/>
          <a:p>
            <a:r>
              <a:rPr lang="en-US" sz="2400" dirty="0" smtClean="0"/>
              <a:t>Virtual reality is the appropriate technology because of the tools it posses which allows users to simulate the objective and goals without actually being on the soccer field. 3Ds Max and VRML were useful because of their user friendly environment and GUI.</a:t>
            </a:r>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sz="3100" u="sng" dirty="0"/>
              <a:t>Problems encountered</a:t>
            </a:r>
            <a:r>
              <a:rPr lang="en-US" sz="3100" u="sng" dirty="0" smtClean="0"/>
              <a:t>?</a:t>
            </a:r>
            <a:r>
              <a:rPr lang="en-US" sz="3100" u="sng" dirty="0"/>
              <a:t> remaining shortcomings?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Adding lines to field</a:t>
            </a:r>
          </a:p>
          <a:p>
            <a:r>
              <a:rPr lang="en-US" dirty="0" smtClean="0"/>
              <a:t>Adding skin to model</a:t>
            </a:r>
          </a:p>
          <a:p>
            <a:r>
              <a:rPr lang="en-US" dirty="0" smtClean="0"/>
              <a:t>Animating players</a:t>
            </a:r>
          </a:p>
          <a:p>
            <a:r>
              <a:rPr lang="en-US" dirty="0" smtClean="0"/>
              <a:t>Modeling field</a:t>
            </a:r>
          </a:p>
          <a:p>
            <a:r>
              <a:rPr lang="en-US" dirty="0" smtClean="0"/>
              <a:t>Adding textures</a:t>
            </a:r>
          </a:p>
          <a:p>
            <a:r>
              <a:rPr lang="en-US" dirty="0" smtClean="0"/>
              <a:t>Adding amenities</a:t>
            </a:r>
          </a:p>
          <a:p>
            <a:r>
              <a:rPr lang="en-US" dirty="0" smtClean="0"/>
              <a:t>Crowd simulation</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3276600"/>
            <a:ext cx="8229600" cy="2849563"/>
          </a:xfrm>
        </p:spPr>
        <p:txBody>
          <a:bodyPr>
            <a:normAutofit fontScale="85000" lnSpcReduction="20000"/>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Soccer </a:t>
            </a:r>
            <a:r>
              <a:rPr lang="en-US" sz="2400" dirty="0"/>
              <a:t>goal obtained from the 3D Studio (</a:t>
            </a:r>
            <a:r>
              <a:rPr lang="en-US" sz="2400" u="sng" dirty="0">
                <a:hlinkClick r:id="rId2"/>
              </a:rPr>
              <a:t>www.3dstudio.com</a:t>
            </a:r>
            <a:r>
              <a:rPr lang="en-US" sz="2400" dirty="0"/>
              <a:t>)</a:t>
            </a:r>
          </a:p>
          <a:p>
            <a:r>
              <a:rPr lang="en-US" sz="2400" dirty="0"/>
              <a:t>Soccer ball tutorial from youtube.com</a:t>
            </a:r>
          </a:p>
          <a:p>
            <a:endParaRPr lang="en-US" dirty="0"/>
          </a:p>
        </p:txBody>
      </p:sp>
      <p:pic>
        <p:nvPicPr>
          <p:cNvPr id="14338" name="Picture 2" descr="http://www.the3dstudio.com/download_image.ashx?size=large&amp;mode=product&amp;file_guid=9e241bde-2d11-425f-966c-29df06b4aaa4"/>
          <p:cNvPicPr>
            <a:picLocks noChangeAspect="1" noChangeArrowheads="1"/>
          </p:cNvPicPr>
          <p:nvPr/>
        </p:nvPicPr>
        <p:blipFill>
          <a:blip r:embed="rId3"/>
          <a:srcRect/>
          <a:stretch>
            <a:fillRect/>
          </a:stretch>
        </p:blipFill>
        <p:spPr bwMode="auto">
          <a:xfrm>
            <a:off x="609600" y="1295400"/>
            <a:ext cx="4145280" cy="2590800"/>
          </a:xfrm>
          <a:prstGeom prst="rect">
            <a:avLst/>
          </a:prstGeom>
          <a:noFill/>
        </p:spPr>
      </p:pic>
      <p:pic>
        <p:nvPicPr>
          <p:cNvPr id="14339" name="Picture 3"/>
          <p:cNvPicPr>
            <a:picLocks noChangeAspect="1" noChangeArrowheads="1"/>
          </p:cNvPicPr>
          <p:nvPr/>
        </p:nvPicPr>
        <p:blipFill>
          <a:blip r:embed="rId4" cstate="print"/>
          <a:srcRect/>
          <a:stretch>
            <a:fillRect/>
          </a:stretch>
        </p:blipFill>
        <p:spPr bwMode="auto">
          <a:xfrm>
            <a:off x="4876800" y="2819400"/>
            <a:ext cx="4168158" cy="2562418"/>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Goal and Objectives</a:t>
            </a:r>
            <a:endParaRPr lang="en-US" dirty="0"/>
          </a:p>
        </p:txBody>
      </p:sp>
      <p:sp>
        <p:nvSpPr>
          <p:cNvPr id="3" name="Content Placeholder 2"/>
          <p:cNvSpPr>
            <a:spLocks noGrp="1"/>
          </p:cNvSpPr>
          <p:nvPr>
            <p:ph idx="1"/>
          </p:nvPr>
        </p:nvSpPr>
        <p:spPr/>
        <p:txBody>
          <a:bodyPr>
            <a:normAutofit/>
          </a:bodyPr>
          <a:lstStyle/>
          <a:p>
            <a:r>
              <a:rPr lang="en-US" u="sng" dirty="0"/>
              <a:t>GOAL AND OBJECTIVES</a:t>
            </a:r>
            <a:r>
              <a:rPr lang="en-US" dirty="0"/>
              <a:t>:</a:t>
            </a:r>
          </a:p>
          <a:p>
            <a:pPr>
              <a:buNone/>
            </a:pPr>
            <a:r>
              <a:rPr lang="en-US" sz="2200" u="sng" dirty="0"/>
              <a:t>A simulation of soccer penalty kick.</a:t>
            </a:r>
          </a:p>
          <a:p>
            <a:pPr>
              <a:buNone/>
            </a:pPr>
            <a:r>
              <a:rPr lang="en-US" sz="2200" dirty="0" smtClean="0"/>
              <a:t>When </a:t>
            </a:r>
            <a:r>
              <a:rPr lang="en-US" sz="2200" dirty="0"/>
              <a:t>you click on a player, he will walk towards the </a:t>
            </a:r>
            <a:r>
              <a:rPr lang="en-US" sz="2200" dirty="0" smtClean="0"/>
              <a:t>soccer ball and </a:t>
            </a:r>
            <a:r>
              <a:rPr lang="en-US" sz="2200" dirty="0"/>
              <a:t>stand in a position of kicking the ball towards the </a:t>
            </a:r>
            <a:r>
              <a:rPr lang="en-US" sz="2200" dirty="0" smtClean="0"/>
              <a:t>goal. At </a:t>
            </a:r>
            <a:r>
              <a:rPr lang="en-US" sz="2200" dirty="0"/>
              <a:t>the same time, the goal keeper of the other </a:t>
            </a:r>
            <a:r>
              <a:rPr lang="en-US" sz="2200" dirty="0" smtClean="0"/>
              <a:t>team walk </a:t>
            </a:r>
            <a:r>
              <a:rPr lang="en-US" sz="2200" dirty="0"/>
              <a:t>towards </a:t>
            </a:r>
            <a:r>
              <a:rPr lang="en-US" sz="2200" dirty="0" smtClean="0"/>
              <a:t>the </a:t>
            </a:r>
            <a:r>
              <a:rPr lang="en-US" sz="2200" dirty="0"/>
              <a:t>goal post and stand in position of catching the ball or </a:t>
            </a:r>
            <a:r>
              <a:rPr lang="en-US" sz="2200" dirty="0" smtClean="0"/>
              <a:t>preventing </a:t>
            </a:r>
            <a:r>
              <a:rPr lang="en-US" sz="2200" dirty="0"/>
              <a:t>it from entering the </a:t>
            </a:r>
            <a:r>
              <a:rPr lang="en-US" sz="2200" dirty="0" smtClean="0"/>
              <a:t>goal. When </a:t>
            </a:r>
            <a:r>
              <a:rPr lang="en-US" sz="2200" dirty="0"/>
              <a:t>you click a button, the ball will shoot towards the </a:t>
            </a:r>
            <a:r>
              <a:rPr lang="en-US" sz="2200" dirty="0" smtClean="0"/>
              <a:t>goal while </a:t>
            </a:r>
            <a:r>
              <a:rPr lang="en-US" sz="2200" dirty="0"/>
              <a:t>the goal keeper attempt to block  the shot from entering the goal</a:t>
            </a:r>
            <a:r>
              <a:rPr lang="en-US" sz="2200" dirty="0" smtClean="0"/>
              <a:t>. After the shot is taken user will also click a button to reset the field.</a:t>
            </a:r>
            <a:endParaRPr lang="en-US" sz="2200" dirty="0"/>
          </a:p>
          <a:p>
            <a:endParaRPr lang="en-US" sz="2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and Animation Tools</a:t>
            </a:r>
            <a:endParaRPr lang="en-US" dirty="0"/>
          </a:p>
        </p:txBody>
      </p:sp>
      <p:sp>
        <p:nvSpPr>
          <p:cNvPr id="3" name="Content Placeholder 2"/>
          <p:cNvSpPr>
            <a:spLocks noGrp="1"/>
          </p:cNvSpPr>
          <p:nvPr>
            <p:ph idx="1"/>
          </p:nvPr>
        </p:nvSpPr>
        <p:spPr>
          <a:xfrm>
            <a:off x="457200" y="3505200"/>
            <a:ext cx="8229600" cy="2620963"/>
          </a:xfrm>
        </p:spPr>
        <p:txBody>
          <a:bodyPr/>
          <a:lstStyle/>
          <a:p>
            <a:r>
              <a:rPr lang="en-US" dirty="0" smtClean="0"/>
              <a:t>3Ds Max-Geometry(Planes &amp; Boxes), Stairs, Railing, walls, foliage, Soccer-goal, Lights(Daylight System) and Textures(Field, pillars, walls, and planes)</a:t>
            </a:r>
          </a:p>
          <a:p>
            <a:pPr>
              <a:buNone/>
            </a:pPr>
            <a:endParaRPr lang="en-US" dirty="0"/>
          </a:p>
        </p:txBody>
      </p:sp>
      <p:sp>
        <p:nvSpPr>
          <p:cNvPr id="15362" name="AutoShape 2" descr="data:image/jpg;base64,/9j/4AAQSkZJRgABAQAAAQABAAD/2wCEAAkGBg8PEBQPDxANEA8QDw8NDw4NDw8PDw8OFBAVFBQQFBIXHCYeFxklGRQUHy8gIycpLCwsFR4xNTErNSYrLioBCQoKDgwOFA8PFCkcHBwpKS0pKSwpLCksLCkpKSksKSkpKSkpLSkpKSwpKSksKSkpKSkpKSkpKSwpLCksKSkpKf/AABEIAK8BIAMBIgACEQEDEQH/xAAcAAABBQEBAQAAAAAAAAAAAAADAQIEBgcFAAj/xABGEAACAgEBBQMIBwUGBAcAAAABAgADEQQFBhIhMQdBURMiMmFxgZGhI0JScoKxwRQzYmOSQ1ODstHxosLS8AgVFzRzk7P/xAAYAQADAQEAAAAAAAAAAAAAAAAAAQIDBP/EACARAQEBAQABBQEBAQAAAAAAAAABEQIxAxIhQVFhEzL/2gAMAwEAAhEDEQA/AMaJzC1pGokkIs0kRafWklVrBIJIrE0jKjVrJNYgaxJNYlIo9ayTWIGsSTWJKa6WydPxNmaHsHSdJTdg09JouxKsCRfmlHXUY5T0WIZajTBNCNBtAg2gbDCtAWyKEO5pDtaSrpBtMkAWNI7tCWNIztAGu0A7xbHkd3gTzvAPZG2WSO9koHPZAvZGPZAtZAxGsgmsgmsgmsjAzWRhsgGsgzZA0g2Rpskc2RvHA0nykTykjeUnuOASfKRRZIvlIoeAU9BDJArDpHG1HSSK5HSSElM6k1yTVI1ZkmoxoqVXJNcjVmSEMlNWzYI6TQdj+j7pmWxNWBiX3Y+0QMc5H2IsUQwZ1KBS5ZVVRxMzMFVR4knkBAVa5rQTRUzLnAtuJpqYYzxoSCzr6wuPX3ytVJqQ0FawUZYhR4sQB8TI2rtFYzqNQR/L04FQ9nESXPuI9kpO2u1bZ+lYrUqvZg5ZFF1gOejWE8j+KLTxeBep9Hif1ojuPiBiBttHeCPvNWvy4szG9p9td9h+jqbHcbbcf8Kj9Zwb+1DWt9Wgfhsb82k6f+fX43G/Uj7VI/xCfyWQbL1P16vc5/VRMV/9Rtb3rpj7aj/1Q1XaRePTo07D+E2Vn5ExbB/n1/GtWHPTB+6yt+UiWNKJpO0PSv8Ava9RSfGsrcvwODLFXtBmr8tTYmop6cSniK+o96++PIi82eY6FjyLZZBVa9bB5vUdVPURllkZEd5Hd56yyR3sgZXsgHsjXsgHsjM9rIJrIxrIJrIGK1kYbIFrIM2QPBzZG+UgDZGmyAxI457ykjeUieUgaV5SKLJF8pFFkBjgrDIYBYVTHGlSUMkIZFUwyNKRUxDJFbSEjwi3Rox0a3h1snJ/awO+T9jbO1eufyekpsuYekVwET1s581feYixOq1XDzBxOhRvLYnTzjyAA6knkAB4yXbubpNEOLa20qqm6/s2jw9vsLsPyX3w26+p2VrNoaWnQaexUqvN1t+oZ3su4K3dV848hlM4AHdItg9rQ9392WVFu1xFuo5OtJ50aU9wVejWDvc5OemB15m/XaHVoVKBgbcZI68Oc4yO8nBwO/B5gAkdLfre6vZ9BdiONgQik9T4n1f7DmRPmjbW2LNXc1tjMeJi3ndcnqSO48gMdwAHdIaTnfj6T9499NVrWPG7rWf7MNzYfxkdfYMD1d84el0tlrrVUj2WOwRK61LMzHoqqOpiIASAzcKkgFsFuEeOBzM0rdntB2NsusDS6TVNeVxbqrRV5Zz3hTnzF/hGPXmJr/zPiOTrOy63S6J9VrbPJ38BarSVhXZe/Nz9F+6uT6x0lEmi709qdetqapKLl4gRxPbX+QWZ1wmFHF6+fc9PT09Ep6TdkbZv0lgtocqejKeaOv2XXoRIU9ANHXVpqqv2zSeZYmP2ijqamPf66z3fCSdJtJblyOTDk6/Zb/SUHd/bb6O8Wr5yHzLaz0sqPpKf09ctW1qxprF1NJL6e5RYpH16m7vvA/MTSXXP1xldSyyRrLIhuBAIOQQCCO8HoYB3jQV3gXeI7wDvAzmeCayMeyBZ4KwVrIM2QReMLwPBS8QvAl40vA8H457jgOOe44DB+OKHkfjih4DHPEIpghHAxRdg6tCq8ihoj2ytTiWdRiBfW+EjqCx/SWTZG7eUe51ytVbWkHphVz+kW2i5z5dDs93MbaV/0zFNPUvlb26cKfZz4n5c/Azp769qDIDs7ZIXTaOrNRtT95b44J9EevqfVOrsa86XdvW6hDi6xkqLjrl+Bc/GxjMd4sSeqOZvyeysxyxyTzJOSSfbL12OagVbTqBPpWBf667K/wDM6fGUhAxwBnJ5AAZJPgBO1s9LdBqKbHdK7C4+j4gbKeatXZYByQcYQ4JzhTykxfX43nfvs3o2thnttquQYqsUB1A5+a1Zxkc+4g+uZJtrsW2tpyTUlWrTubTOA+PXU+Dn2Zn0Js3aC6mmu9OQtQPjvRujIfWGBU+sQriPES4+SNdu3raeVuk1lZ/j09q/PGIDT7B1dh4a9NqnPglFrH5CfXJtI6Ej2EwFmqb7R+Jhhf6vnbY/Y7tfUYL0rpU+3rHFZ/8ArGX+Uteh7F9JUM6vWX3N3pplWlPZxNxE/ATStqbQKqefdMk2z2kPprnQ1C4cXm5cqFwOfTr1+Xr5GI/066ucu5d2e7IAwKLj621N2fkcfKcHaPZlomz5G3U0nuD8F6fDCn5zmW9rVx9HS6Yfea5v+aW3dPW63UKNVr6NNRoipZBw2rfqOXI1gtyT+M8vAHuPgWepz82s62nuDq6cmvg1C/yT5+P/AI2wT7syvWVFeTAqVOCrAgg+BB6TTN594UHF5P6NAcFhzOfsLnq35dTymc7Q1jWuXPqAGS2AOgJPMn1/7Qsxr6fXVnyjS57naoanT26B/TQNqdN7v3tfw873SmSVsnaL6a+u+s4ap1cesA8x7xke+KXF9TZiy7MtK8VLdazlfuE9PcfzEku8PvdpFp1CairlVaEsXHTyVoBx7s/8M572TRh5+TneAd417IFngMOZ4NnjGeDZ4Kw9ngy8GzxhaI8FLxvHBcUTii08F457igsz3FDTwbjih4DMUNDRgQjo0RYLpSYMczPOY+lekXkvDt7v7N42HLvmm7X0i6bZdiYHlNRVag8eEVsfmRKtubo8svtEs/aPqAj6es8kDVI33WwrfJjLrmt2oOk+l3Y1yjrW9N3uD1H/AJTMgPI58JsvZfQdRotds9vSt0b1gfzFDV/mwmNqOY4uXNcjw585HXlt6fh3QToaK3H/ALvVKXRj1o0+SocfxMQwHgFJ64xwnOckkkkkkk5JJ6kmW3tN04r1yIPRTQaIKPAGkE/Mn4yn5iqufGtp7Ie0JVQ6fUvhAQXdj+6bkovP8tvNDn6r4Y8rCRsbifHGk1llFgtqYo6HKsMd4wQQeRBBIIPIgkHlNS3N7XjSoqdq6gOXkNQLG0n+DcgazTj+Aq6Du4RyjlT1y2q6Q7TOPo9/6L1z5G0+vSXaPWJ7uCwP8VBj796dMBll1ajv46FrHxdwPnGw65LtHTcYImM737k6y3VAabT23cZIJrXKqc9Xboo68yQOU0naHaVs2rrYSfAPp3Pwqsc/KU3bfa9ScjTad2PTjscqvwADH5RDjnvm7Ik7vbi6PZuLtWa9ZrOqUqOPTUN7P7Vx4nzR3A9ZA3t304mYO5Z/7pGBb8bcwns5t6h1lM2lvbq9RkNZwIeqUjyYI8CR5ze8zkiG54bey271UjV6x7m4nI5clVeSoOuFH69T1JMht1hl9fTPP2Q21tmnT2FMh1ID12L6NtTc1sHtHd3EEd0TX+IUVREj6VyYg0jVafy+xdLYebIl2nJ9SOcfJhKw12QD4qrfFQf1mg2aA6fYmmqcYdq7NSQeoFrFlz+HhPvmd6pCmB/An+QTRzzzTWsg2eCNkYXgvD2eDZo0tGkxaqQpaNJiExpaLVYdmJmMLROKIxOKe4oLinuKAFzFzBcUcGgCxYkWMBvJGlHnCR3kjSHzhCeS68NM3ITz19ohu2T0h7vygdy3wy+0TodsWnynF6gflKvlzTygdl21vJ7SRs4XUjiPhxWghx7rlYe6U7tK2CdFtTU0gYR3Oop5YHkrfPGPYSy/hgd19pmt1IOHpfyyfcJHGPcQjezjM1Xtl3fGv0FO1qBl6KwbcdTpX5k/gc59jN4RX5mtufjqxnPaDb5ZtDqu7UbK02T/ADKi9Tj4rKYeRlq1DeX2PU3V9na23Tt4jT6pfKVn2eUrtHvlXtHPMmr5+Iaf0iRT0+USIyYnsez4RZ6AeiiJFEDOEKtfKCUQzQIgYqQR1BDDkDzByOR6ywbbur1WmXUVIEC28N1KejprbMkhB18g5XiUfUYOv2Sa7Ycj15ne3Q2bdfqBp6qrrluRqNStS8XBS/8AaMei8LBHBJHNBGVVxlxL/wBm3Z+2qYazVqU0KHiAbkdUwP7tP4M+k3uHPpad3OybT6fhu2kU1FwAI0tZP7OrfzG62ewYX70su2NqgAAnhXGK60AyVHLCJyGB0zyUd5EcjHv1frlxd7dSdS/AMYJVMDAABOAo8M9P9pRt8tlmi1lP1Tj4To70bQbgPCeFv3gCnPCEIb0u8nAyeXTAAE6faLULUr1A/tqa7veyAn85TPn4xlxae4oy04MaGk66sEJjSY3iiExGUmNLRCY0mAeJiZnomYgWezEzPZgDsxQY3M9AJEWeEWaJ0OwQlDcxGsI2sxeKfmNE3R1GGX3S8doGj8vo1cc/o8e8TMd2dXgibBpwNToWTqVGfcRHXLfivnFLWqsDL6SN38we4gjvBGQR4Gb72Rb0Vaig6GzDKVc0rZhuKojFlDZ6kZ5+IOehExHefZ5p1DrjkSSI3d7b1mktV1ZlAZWyvpI46Ovr9XeCR4ET/HRZsljRNp7hts/XajZ4DHQ7W09tWisPMJq6/pqKWP2w6cAPeLM+OMqbwPsPiDPo/Zm+uk2pphVqQguHBapU4+kQ5TUUv3MGGR3gggjqJi+++7tlWqttQB6rLGtzUuOAsckFPqjJ7siGFO5bircPKMjivhGyWj09PAQlNDOeFAWY9FQFmPuHOADAjgJa9kdmG1tTgpor1U/X1AGnXHj9IQT7gZeNkf8Ah/sOG1mrrrHLNelQ2N7PKPgD+kx4VsZFXX3zu7D3K2htDH7LprHTvvf6Ogf4rYB9gyZvWxezPZWjwyaYXWLz8rqz5dh6wpHAvuUSTtjfDR6YYsvQkchXSQ5Hq5HhHszHiL3+KJu92J0U4s2heb3HPyGm4q6gfBrT5ze4LLq9mn0VIStaNLQOioAgY+IA8529fMylbX7UnfK6WsIP7x8O/uyMD4e+Vi3XXXsXtd3Y9SxJJ95lSMerevK4bT3wBJWgE/zLACfwpzA9rZ9gnIRnsJZixZvSZiSzeGSeZ/TukTRaTMsGn0wrQu3QD5wZ+FV3mpCVuT18my/GdzeCvOytGT1/ZKvy5fKVLeLVtqbl09fNrbFQAesy8doYWmmvTjpTTXV/SoH6Rr+oxjWekfbAq0LrD5xgFmddc8CZiZnokA8TEnp4xAkTMWNgb2YsSKIEWLGxwgaUBHATwEeBNmRhWAPIyXwwFqSbD5rqbE1PCwmx7jbUHoMfNYcJ98wnTW8JBl/3V2vwkc/CHmMvUmVK7Vd2irGxRzBzy8JlRE+mNpaVdfpc8iyrhvZ4zAN5tiNpriMeaScSbFen19I+y9sPQeXnJnJTOMH7St9U8vWDgZBxLdod4kuwOPiP2XIS32YJw34ST6hKCI4GE6sX1xOmw7H2VsfUNw61a0Y/3wNTH8XIy6aXsp3dccSUVWDxGruYfAWT50o2jfWMV3XIPsrY4X+nOIX/AM+1X983vWsn44hbqeeLz9vpancHYOn5/sezhjvvK2f/AKMZPXbWzNIuK7dFUo6rpwmPhUJ8rPtvVH+3uH3WKf5cSNZc7+mzv99i35xLyvpTafa/sqnOLWtbwrA/U8XylR2r28McjS6dR4NZ5x+eB8VmOV1yZTQTKibJFm2rv/tDWcrLmCn6i8l/p6fACctAzHLEk+JJJntNoie6drRbLJ7pTO1H0ukzO5odnE45To7M2AT3Tq3ajT6VcsVZh3DoIayt03Q7NCDifkB4yub3bzqoKIeQ5ACc/ePfovlUPqAEi7obk6nat3G+UoUgvYw81R4etvVErnn7rt9ku7rXXttK8fR0ZNfF0NuOWPZ1+ETtA2j5R29pl+2xqKdHpxpdOAqIvDgdSe8k95J5mZFvBqeNjA92qhqBzgwsl2pzg+CRY6YFiJiFKxpWBhkRIQrGkRAzESOnsQBs9FxFxAyRZ6LiBJoEIBGqIVRNmRAsa9cMFjuCMtcx0wczp7H2hwMOcDbRmQypUyPC/wDqY2rc3eXhIBOQeRB7xJe/O6Caqs2VjIYZBHcfCZPsPbZrIBM1Xdje5eHgfDIeRBg57LzWJbV2RZp3KsDjPI4kET6H25ufRrFL1cLZ58PLiHumb7W7MrEJ4Aw9UnG3PqfqhAzxlkbcfUA9D8ISrcq7vU/AwxXv5/VYWsmSqdGT3S36Xciz7J+E72i3DfqVwPE8o8RfVn0omm2WT3Tt6HYTHuMuibD0tAzbanLuXzjI+q3s0enGK0DEfWb/AEjZXq0HZu6rHmRgeJ5CdR20mlGXYMw+qv8ArKRtftFsfkpOO4LyEr4s1erbChzxHAABJPsED9lvlc9udoYAKVYUeCyoNqtXrX4aw5LHAABJJ9Q75d91+xe63FmsPkU64bnaR6l7vfNN2bsjRbNTFFahsYNjeda3tbu9gxGfxz4UDdDsb4cX7QJUel5EH6Q/eP1fz9kvGv2tTpqxTQqIijAVBgD/AL8ZC2vvETkA4Epu0tpFs84k22hbd2sXJ5yna1smdXVWkzl3LGqOXZXAMk6DpAPXE0lQysaRJLJBFYsVKEVjCsMVjSJKtBKxOGFKxCsDCxPYhOGe4YAzEUCOxFxAJiCGUQSQ6CbMacohAs8ohFWNJhrke7S5k8JHeSgWuA9LKeUn7O249R6mTLNJmQ7tmZk+38X7pfK57H35K4w5Hvlr0/aGrDDhH+8ATMYbZ7jpFFd46E/ExZ/E+yfVbU++ul76q/nIeo3906+jVUPnMj8lqD3n5xy7LubqTFheyfrQtZ2m49DgX7oAlc2h2hXWfWY++c/Q7oW2nCq7nwUEy67E7G77MGwLUvjZzb+kR4M4n9Z/dtjU3Hlxc5L2XuhrNY2ESxyfsgnHtPdNx2R2Y6DT4Lg3MPt8kz90Sz1hKl4a1VFHRUAUfAQw/f8Anwyzd7sSAw+rcJ3muvDP726D5zQtmbE0ehXFFSIcYNh86w/iPP4Quq2jjpOJrdoE98VuIt10Nobbx0lY1+0ye+M1N5M5eobMXlKNq9STOTqGzJ9wkK1JRxz7VkSxJ0LEkaxIKc+yuR3SdCxJGdIKQmSCZJMZIJlgpDZYwrJTJBFYlaCRG4hSsaRFitDxPYj8RMRYem4i4i4i4gNSK5ISR65JrmsZUZBDIINIdBKRTlWGVIiCHRYkkWuPGmBhEWSESIkYaEHukvS7vPZ6KE+6WDYmygxBIBmjbF2SiqGwItLyz3ZfZrbZzbCD2S3bN7ONJVg2A2H19JbQI1jBWI+m0NVIxXWiD+EAfOFayIxgmMYNstnP1OpMkXzn3yLSQtRYZzbzOhcJBtEkOfcJCuWdG0SFascJzrVkSxZ0LVkSxYzc+1ZGdZPsWRbFjNCdZHdJNdYB1jUhOkCyyY6wDrEaKywbLJLLBMsFI5WMKyQVjCsRgERMQpWJwwMPE9iP4YuIB//Z"/>
          <p:cNvSpPr>
            <a:spLocks noChangeAspect="1" noChangeArrowheads="1"/>
          </p:cNvSpPr>
          <p:nvPr/>
        </p:nvSpPr>
        <p:spPr bwMode="auto">
          <a:xfrm>
            <a:off x="74613" y="-800100"/>
            <a:ext cx="2743200" cy="16668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64" name="AutoShape 4" descr="data:image/jpg;base64,/9j/4AAQSkZJRgABAQAAAQABAAD/2wCEAAkGBg8PEBQPDxANEA8QDw8NDw4NDw8PDw8OFBAVFBQQFBIXHCYeFxklGRQUHy8gIycpLCwsFR4xNTErNSYrLioBCQoKDgwOFA8PFCkcHBwpKS0pKSwpLCksLCkpKSksKSkpKSkpLSkpKSwpKSksKSkpKSkpKSkpKSwpLCksKSkpKf/AABEIAK8BIAMBIgACEQEDEQH/xAAcAAABBQEBAQAAAAAAAAAAAAADAQIEBgcFAAj/xABGEAACAgEBBQMIBwUGBAcAAAABAgADEQQFBhIhMQdBURMiMmFxgZGhI0JScoKxwRQzYmOSQ1ODstHxosLS8AgVFzRzk7P/xAAYAQADAQEAAAAAAAAAAAAAAAAAAQIDBP/EACARAQEBAQABBQEBAQAAAAAAAAABEQIxAxIhQVFhEzL/2gAMAwEAAhEDEQA/AMaJzC1pGokkIs0kRafWklVrBIJIrE0jKjVrJNYgaxJNYlIo9ayTWIGsSTWJKa6WydPxNmaHsHSdJTdg09JouxKsCRfmlHXUY5T0WIZajTBNCNBtAg2gbDCtAWyKEO5pDtaSrpBtMkAWNI7tCWNIztAGu0A7xbHkd3gTzvAPZG2WSO9koHPZAvZGPZAtZAxGsgmsgmsgmsjAzWRhsgGsgzZA0g2Rpskc2RvHA0nykTykjeUnuOASfKRRZIvlIoeAU9BDJArDpHG1HSSK5HSSElM6k1yTVI1ZkmoxoqVXJNcjVmSEMlNWzYI6TQdj+j7pmWxNWBiX3Y+0QMc5H2IsUQwZ1KBS5ZVVRxMzMFVR4knkBAVa5rQTRUzLnAtuJpqYYzxoSCzr6wuPX3ytVJqQ0FawUZYhR4sQB8TI2rtFYzqNQR/L04FQ9nESXPuI9kpO2u1bZ+lYrUqvZg5ZFF1gOejWE8j+KLTxeBep9Hif1ojuPiBiBttHeCPvNWvy4szG9p9td9h+jqbHcbbcf8Kj9Zwb+1DWt9Wgfhsb82k6f+fX43G/Uj7VI/xCfyWQbL1P16vc5/VRMV/9Rtb3rpj7aj/1Q1XaRePTo07D+E2Vn5ExbB/n1/GtWHPTB+6yt+UiWNKJpO0PSv8Ava9RSfGsrcvwODLFXtBmr8tTYmop6cSniK+o96++PIi82eY6FjyLZZBVa9bB5vUdVPURllkZEd5Hd56yyR3sgZXsgHsjXsgHsjM9rIJrIxrIJrIGK1kYbIFrIM2QPBzZG+UgDZGmyAxI457ykjeUieUgaV5SKLJF8pFFkBjgrDIYBYVTHGlSUMkIZFUwyNKRUxDJFbSEjwi3Rox0a3h1snJ/awO+T9jbO1eufyekpsuYekVwET1s581feYixOq1XDzBxOhRvLYnTzjyAA6knkAB4yXbubpNEOLa20qqm6/s2jw9vsLsPyX3w26+p2VrNoaWnQaexUqvN1t+oZ3su4K3dV848hlM4AHdItg9rQ9392WVFu1xFuo5OtJ50aU9wVejWDvc5OemB15m/XaHVoVKBgbcZI68Oc4yO8nBwO/B5gAkdLfre6vZ9BdiONgQik9T4n1f7DmRPmjbW2LNXc1tjMeJi3ndcnqSO48gMdwAHdIaTnfj6T9499NVrWPG7rWf7MNzYfxkdfYMD1d84el0tlrrVUj2WOwRK61LMzHoqqOpiIASAzcKkgFsFuEeOBzM0rdntB2NsusDS6TVNeVxbqrRV5Zz3hTnzF/hGPXmJr/zPiOTrOy63S6J9VrbPJ38BarSVhXZe/Nz9F+6uT6x0lEmi709qdetqapKLl4gRxPbX+QWZ1wmFHF6+fc9PT09Ep6TdkbZv0lgtocqejKeaOv2XXoRIU9ANHXVpqqv2zSeZYmP2ijqamPf66z3fCSdJtJblyOTDk6/Zb/SUHd/bb6O8Wr5yHzLaz0sqPpKf09ctW1qxprF1NJL6e5RYpH16m7vvA/MTSXXP1xldSyyRrLIhuBAIOQQCCO8HoYB3jQV3gXeI7wDvAzmeCayMeyBZ4KwVrIM2QReMLwPBS8QvAl40vA8H457jgOOe44DB+OKHkfjih4DHPEIpghHAxRdg6tCq8ihoj2ytTiWdRiBfW+EjqCx/SWTZG7eUe51ytVbWkHphVz+kW2i5z5dDs93MbaV/0zFNPUvlb26cKfZz4n5c/Azp769qDIDs7ZIXTaOrNRtT95b44J9EevqfVOrsa86XdvW6hDi6xkqLjrl+Bc/GxjMd4sSeqOZvyeysxyxyTzJOSSfbL12OagVbTqBPpWBf667K/wDM6fGUhAxwBnJ5AAZJPgBO1s9LdBqKbHdK7C4+j4gbKeatXZYByQcYQ4JzhTykxfX43nfvs3o2thnttquQYqsUB1A5+a1Zxkc+4g+uZJtrsW2tpyTUlWrTubTOA+PXU+Dn2Zn0Js3aC6mmu9OQtQPjvRujIfWGBU+sQriPES4+SNdu3raeVuk1lZ/j09q/PGIDT7B1dh4a9NqnPglFrH5CfXJtI6Ej2EwFmqb7R+Jhhf6vnbY/Y7tfUYL0rpU+3rHFZ/8ArGX+Uteh7F9JUM6vWX3N3pplWlPZxNxE/ATStqbQKqefdMk2z2kPprnQ1C4cXm5cqFwOfTr1+Xr5GI/066ucu5d2e7IAwKLj621N2fkcfKcHaPZlomz5G3U0nuD8F6fDCn5zmW9rVx9HS6Yfea5v+aW3dPW63UKNVr6NNRoipZBw2rfqOXI1gtyT+M8vAHuPgWepz82s62nuDq6cmvg1C/yT5+P/AI2wT7syvWVFeTAqVOCrAgg+BB6TTN594UHF5P6NAcFhzOfsLnq35dTymc7Q1jWuXPqAGS2AOgJPMn1/7Qsxr6fXVnyjS57naoanT26B/TQNqdN7v3tfw873SmSVsnaL6a+u+s4ap1cesA8x7xke+KXF9TZiy7MtK8VLdazlfuE9PcfzEku8PvdpFp1CairlVaEsXHTyVoBx7s/8M572TRh5+TneAd417IFngMOZ4NnjGeDZ4Kw9ngy8GzxhaI8FLxvHBcUTii08F457igsz3FDTwbjih4DMUNDRgQjo0RYLpSYMczPOY+lekXkvDt7v7N42HLvmm7X0i6bZdiYHlNRVag8eEVsfmRKtubo8svtEs/aPqAj6es8kDVI33WwrfJjLrmt2oOk+l3Y1yjrW9N3uD1H/AJTMgPI58JsvZfQdRotds9vSt0b1gfzFDV/mwmNqOY4uXNcjw585HXlt6fh3QToaK3H/ALvVKXRj1o0+SocfxMQwHgFJ64xwnOckkkkkkk5JJ6kmW3tN04r1yIPRTQaIKPAGkE/Mn4yn5iqufGtp7Ie0JVQ6fUvhAQXdj+6bkovP8tvNDn6r4Y8rCRsbifHGk1llFgtqYo6HKsMd4wQQeRBBIIPIgkHlNS3N7XjSoqdq6gOXkNQLG0n+DcgazTj+Aq6Du4RyjlT1y2q6Q7TOPo9/6L1z5G0+vSXaPWJ7uCwP8VBj796dMBll1ajv46FrHxdwPnGw65LtHTcYImM737k6y3VAabT23cZIJrXKqc9Xboo68yQOU0naHaVs2rrYSfAPp3Pwqsc/KU3bfa9ScjTad2PTjscqvwADH5RDjnvm7Ik7vbi6PZuLtWa9ZrOqUqOPTUN7P7Vx4nzR3A9ZA3t304mYO5Z/7pGBb8bcwns5t6h1lM2lvbq9RkNZwIeqUjyYI8CR5ze8zkiG54bey271UjV6x7m4nI5clVeSoOuFH69T1JMht1hl9fTPP2Q21tmnT2FMh1ID12L6NtTc1sHtHd3EEd0TX+IUVREj6VyYg0jVafy+xdLYebIl2nJ9SOcfJhKw12QD4qrfFQf1mg2aA6fYmmqcYdq7NSQeoFrFlz+HhPvmd6pCmB/An+QTRzzzTWsg2eCNkYXgvD2eDZo0tGkxaqQpaNJiExpaLVYdmJmMLROKIxOKe4oLinuKAFzFzBcUcGgCxYkWMBvJGlHnCR3kjSHzhCeS68NM3ITz19ohu2T0h7vygdy3wy+0TodsWnynF6gflKvlzTygdl21vJ7SRs4XUjiPhxWghx7rlYe6U7tK2CdFtTU0gYR3Oop5YHkrfPGPYSy/hgd19pmt1IOHpfyyfcJHGPcQjezjM1Xtl3fGv0FO1qBl6KwbcdTpX5k/gc59jN4RX5mtufjqxnPaDb5ZtDqu7UbK02T/ADKi9Tj4rKYeRlq1DeX2PU3V9na23Tt4jT6pfKVn2eUrtHvlXtHPMmr5+Iaf0iRT0+USIyYnsez4RZ6AeiiJFEDOEKtfKCUQzQIgYqQR1BDDkDzByOR6ywbbur1WmXUVIEC28N1KejprbMkhB18g5XiUfUYOv2Sa7Ycj15ne3Q2bdfqBp6qrrluRqNStS8XBS/8AaMei8LBHBJHNBGVVxlxL/wBm3Z+2qYazVqU0KHiAbkdUwP7tP4M+k3uHPpad3OybT6fhu2kU1FwAI0tZP7OrfzG62ewYX70su2NqgAAnhXGK60AyVHLCJyGB0zyUd5EcjHv1frlxd7dSdS/AMYJVMDAABOAo8M9P9pRt8tlmi1lP1Tj4To70bQbgPCeFv3gCnPCEIb0u8nAyeXTAAE6faLULUr1A/tqa7veyAn85TPn4xlxae4oy04MaGk66sEJjSY3iiExGUmNLRCY0mAeJiZnomYgWezEzPZgDsxQY3M9AJEWeEWaJ0OwQlDcxGsI2sxeKfmNE3R1GGX3S8doGj8vo1cc/o8e8TMd2dXgibBpwNToWTqVGfcRHXLfivnFLWqsDL6SN38we4gjvBGQR4Gb72Rb0Vaig6GzDKVc0rZhuKojFlDZ6kZ5+IOehExHefZ5p1DrjkSSI3d7b1mktV1ZlAZWyvpI46Ovr9XeCR4ET/HRZsljRNp7hts/XajZ4DHQ7W09tWisPMJq6/pqKWP2w6cAPeLM+OMqbwPsPiDPo/Zm+uk2pphVqQguHBapU4+kQ5TUUv3MGGR3gggjqJi+++7tlWqttQB6rLGtzUuOAsckFPqjJ7siGFO5bircPKMjivhGyWj09PAQlNDOeFAWY9FQFmPuHOADAjgJa9kdmG1tTgpor1U/X1AGnXHj9IQT7gZeNkf8Ah/sOG1mrrrHLNelQ2N7PKPgD+kx4VsZFXX3zu7D3K2htDH7LprHTvvf6Ogf4rYB9gyZvWxezPZWjwyaYXWLz8rqz5dh6wpHAvuUSTtjfDR6YYsvQkchXSQ5Hq5HhHszHiL3+KJu92J0U4s2heb3HPyGm4q6gfBrT5ze4LLq9mn0VIStaNLQOioAgY+IA8529fMylbX7UnfK6WsIP7x8O/uyMD4e+Vi3XXXsXtd3Y9SxJJ95lSMerevK4bT3wBJWgE/zLACfwpzA9rZ9gnIRnsJZixZvSZiSzeGSeZ/TukTRaTMsGn0wrQu3QD5wZ+FV3mpCVuT18my/GdzeCvOytGT1/ZKvy5fKVLeLVtqbl09fNrbFQAesy8doYWmmvTjpTTXV/SoH6Rr+oxjWekfbAq0LrD5xgFmddc8CZiZnokA8TEnp4xAkTMWNgb2YsSKIEWLGxwgaUBHATwEeBNmRhWAPIyXwwFqSbD5rqbE1PCwmx7jbUHoMfNYcJ98wnTW8JBl/3V2vwkc/CHmMvUmVK7Vd2irGxRzBzy8JlRE+mNpaVdfpc8iyrhvZ4zAN5tiNpriMeaScSbFen19I+y9sPQeXnJnJTOMH7St9U8vWDgZBxLdod4kuwOPiP2XIS32YJw34ST6hKCI4GE6sX1xOmw7H2VsfUNw61a0Y/3wNTH8XIy6aXsp3dccSUVWDxGruYfAWT50o2jfWMV3XIPsrY4X+nOIX/AM+1X983vWsn44hbqeeLz9vpancHYOn5/sezhjvvK2f/AKMZPXbWzNIuK7dFUo6rpwmPhUJ8rPtvVH+3uH3WKf5cSNZc7+mzv99i35xLyvpTafa/sqnOLWtbwrA/U8XylR2r28McjS6dR4NZ5x+eB8VmOV1yZTQTKibJFm2rv/tDWcrLmCn6i8l/p6fACctAzHLEk+JJJntNoie6drRbLJ7pTO1H0ukzO5odnE45To7M2AT3Tq3ajT6VcsVZh3DoIayt03Q7NCDifkB4yub3bzqoKIeQ5ACc/ePfovlUPqAEi7obk6nat3G+UoUgvYw81R4etvVErnn7rt9ku7rXXttK8fR0ZNfF0NuOWPZ1+ETtA2j5R29pl+2xqKdHpxpdOAqIvDgdSe8k95J5mZFvBqeNjA92qhqBzgwsl2pzg+CRY6YFiJiFKxpWBhkRIQrGkRAzESOnsQBs9FxFxAyRZ6LiBJoEIBGqIVRNmRAsa9cMFjuCMtcx0wczp7H2hwMOcDbRmQypUyPC/wDqY2rc3eXhIBOQeRB7xJe/O6Caqs2VjIYZBHcfCZPsPbZrIBM1Xdje5eHgfDIeRBg57LzWJbV2RZp3KsDjPI4kET6H25ufRrFL1cLZ58PLiHumb7W7MrEJ4Aw9UnG3PqfqhAzxlkbcfUA9D8ISrcq7vU/AwxXv5/VYWsmSqdGT3S36Xciz7J+E72i3DfqVwPE8o8RfVn0omm2WT3Tt6HYTHuMuibD0tAzbanLuXzjI+q3s0enGK0DEfWb/AEjZXq0HZu6rHmRgeJ5CdR20mlGXYMw+qv8ArKRtftFsfkpOO4LyEr4s1erbChzxHAABJPsED9lvlc9udoYAKVYUeCyoNqtXrX4aw5LHAABJJ9Q75d91+xe63FmsPkU64bnaR6l7vfNN2bsjRbNTFFahsYNjeda3tbu9gxGfxz4UDdDsb4cX7QJUel5EH6Q/eP1fz9kvGv2tTpqxTQqIijAVBgD/AL8ZC2vvETkA4Epu0tpFs84k22hbd2sXJ5yna1smdXVWkzl3LGqOXZXAMk6DpAPXE0lQysaRJLJBFYsVKEVjCsMVjSJKtBKxOGFKxCsDCxPYhOGe4YAzEUCOxFxAJiCGUQSQ6CbMacohAs8ohFWNJhrke7S5k8JHeSgWuA9LKeUn7O249R6mTLNJmQ7tmZk+38X7pfK57H35K4w5Hvlr0/aGrDDhH+8ATMYbZ7jpFFd46E/ExZ/E+yfVbU++ul76q/nIeo3906+jVUPnMj8lqD3n5xy7LubqTFheyfrQtZ2m49DgX7oAlc2h2hXWfWY++c/Q7oW2nCq7nwUEy67E7G77MGwLUvjZzb+kR4M4n9Z/dtjU3Hlxc5L2XuhrNY2ESxyfsgnHtPdNx2R2Y6DT4Lg3MPt8kz90Sz1hKl4a1VFHRUAUfAQw/f8Anwyzd7sSAw+rcJ3muvDP726D5zQtmbE0ehXFFSIcYNh86w/iPP4Quq2jjpOJrdoE98VuIt10Nobbx0lY1+0ye+M1N5M5eobMXlKNq9STOTqGzJ9wkK1JRxz7VkSxJ0LEkaxIKc+yuR3SdCxJGdIKQmSCZJMZIJlgpDZYwrJTJBFYlaCRG4hSsaRFitDxPYj8RMRYem4i4i4i4gNSK5ISR65JrmsZUZBDIINIdBKRTlWGVIiCHRYkkWuPGmBhEWSESIkYaEHukvS7vPZ6KE+6WDYmygxBIBmjbF2SiqGwItLyz3ZfZrbZzbCD2S3bN7ONJVg2A2H19JbQI1jBWI+m0NVIxXWiD+EAfOFayIxgmMYNstnP1OpMkXzn3yLSQtRYZzbzOhcJBtEkOfcJCuWdG0SFascJzrVkSxZ0LVkSxYzc+1ZGdZPsWRbFjNCdZHdJNdYB1jUhOkCyyY6wDrEaKywbLJLLBMsFI5WMKyQVjCsRgERMQpWJwwMPE9iP4YuIB//Z"/>
          <p:cNvSpPr>
            <a:spLocks noChangeAspect="1" noChangeArrowheads="1"/>
          </p:cNvSpPr>
          <p:nvPr/>
        </p:nvSpPr>
        <p:spPr bwMode="auto">
          <a:xfrm>
            <a:off x="74613" y="-800100"/>
            <a:ext cx="2743200" cy="16668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66" name="AutoShape 6" descr="data:image/jpg;base64,/9j/4AAQSkZJRgABAQAAAQABAAD/2wBDAAkGBwgHBgkIBwgKCgkLDRYPDQwMDRsUFRAWIB0iIiAdHx8kKDQsJCYxJx8fLT0tMTU3Ojo6Iys/RD84QzQ5Ojf/2wBDAQoKCg0MDRoPDxo3JR8lNzc3Nzc3Nzc3Nzc3Nzc3Nzc3Nzc3Nzc3Nzc3Nzc3Nzc3Nzc3Nzc3Nzc3Nzc3Nzc3Nzf/wAARCAByAOQDASIAAhEBAxEB/8QAHAAAAAcBAQAAAAAAAAAAAAAAAAIDBAUGBwEI/8QASRAAAQMDAQUFAwcKBAMJAAAAAQACAwQFESEGEjFBYRMiUXGRFIGhBxUyQlKxwSMzU2JygpSy0dIlQ2SSFnPwNDVEVIOTosLh/8QAFwEBAQEBAAAAAAAAAAAAAAAAAAECA//EABoRAQEBAQEBAQAAAAAAAAAAAAABERIxIQL/2gAMAwEAAhEDEQA/AMchgphRe01LptZTGGx45AHOvmlqujgonRtrKe4wGWMSxiVobvMPBwzxB8U5s1PSVTaCC41DaajfcMTzOz3Gbrd46dMrQ6vaLZS/1lLV1FbuOgdV0zGXCma0Mhljd2WN0u7sb8AHQgOGmiDMGQ0b4ZJmRV7ooyA94DS1ueGTyzgon+Hf6z1atK+ednqexVlpgr7cYnUFv7YsgwKh0e+Jw0lmS8gjBONTkEFKS3PZQ1ji+eyvq9+sNsnjo92CmiLAKdszdzUh2eIdjmSgzmvoILfKyKthrYpHxMla0uZqxwDmn3ggrtDQQV/tHscNbL7PC6eXdczuRtxvOPlkLTqnaHZWds8kzrZW1ghp45jKOyjlibThpZHmJ27h+9o0MP0cHAwGtuvWy1NS0r62elDDaJqaehogBv5bFwk7Nrt95D8tcXYIJBAOUGY/4d/rPVqGbb/rPVqe7XVMM18rBSS0k1L2znQSUsAiYWEDdAGARgADB4EHU8VCIH8Ytr3tbms7xA4tTasjEFXNCHFwjkcwE88HCLT/AJ+P9sfelrp/3nWf89/8xQNsoZXEEHcoZXEEHcoZXEbdQcXdfFdXCgGUMoYQQKMICXZKBzTRDVBItnxzKWbU45n1UTl3iuh7hzRE22rxzPqlm1fU+qgWyuzxSzJXeKCdbV9Slm1XUqCZI7xTmN7vFUTbKnu8Sgo1jnbqCIb2gzBlCaaF00vtx3Y204nJ7reEZ0cehWpN2ZoZ9paS6Pt0000UltHstPE2CSPfJLp6mMNIact1aABw1WRB74rTE+N7mPbVuIc04I7rU0FRKHveJZA5/wBIh5y7zPNRpe9tNmqeK2G60NPO2aavfHUPmc6Mb7nyYEbCwBzNBhzXHgcgK6jZ6wnayOvdR03sRcbJ2G63d9sDizf3cfY73DisPfUTPa1r5ZHBpy0OeSAfEIdvLnPayZ3t/O8fpePn1QaVR7A0brFQVVTQVrqqSela+OGoJM8cxcMjMYa0jAOA52NQ7Cqm21mobBdDQ0Qmmj7KKSGtdI0sqWuBJkaBpuk4A1ON0514QIqpw0NE0oAGAA86IjpHPADnOIAwMngOiAuh4rnd6owblKsppHgFrHOBOMhpOvFAnAB28eM/TH3pe6AfOdXn9O/+Yo0VI9sjHFrgA8akY6/cnFwpN641fH8+/wDmKCLwPEoYHipBtvJR22snkgjMdV0BvUqXZZi7kUvHYXOON0omoLLRwb8UC4eCuVJsgHRPnqXMgp427z5ZDhrR1KbPZs3BkRsqqsg/SaOzafLOvwCGqrnoh7lamSW4/mLI5/gXOc77ks0kgdnYG9O47+qGqfqeSG677J9Fcs1X1bFGP/TP9V0PuI+hZIh17HKGqcIpDwY70RhTTHhG70Vx9pvDR3bXGzypAfvaUQ3G+N/yZWD9SAN+5oQ1VWW+rf8AQgkPk0lH+bKpv04Xt82lT01yu7j3zOf2pJFIWO5Vcr5KGqjPZP7zXO3nYdw4nghqpNt8n2SnEdvk+yVobNnnyYdujXholW7NO+z8FcZ7UCK3v8E7jt55j4K9M2cI+qUuzZ/HFpTDpSWUB3eHwQV+bYAB9AoInTH4YvabWImSwNeyoLi2SZrDgtAzqR4JL5tm/TUf8XH/AHLs9vkjcRg8U1dE9p1BUdDn5tm/TUf8XH/ch82zfpqP+Lj/ALkz1XM9UD35tm/TUf8AFx/3IfNs36aj/i4/7kyz1Qz1QSDbfKOM1H/Fx/3KQohJTRGMPozvOy4+2sGfD63L8Sq+HEJaOQjmgsoEk7WsfJRcW5c2qj4DHLe8R+C7O1klZO9hDmulcWkcwScKFgm4aqTppc80RIQUod9UKSp7eHEANCaUcg0yVYbc5pI1VYrlLZg7GW/BTdFYmDBLPUJ5b2MJGiW2lrha9nq2qZo+OF25+0dB8cKs7ao96c68uqy0Six2x4a4QjWom1HHpqMnh5kLto2aDg2WaNu+7XdAyGdArNPavmvZ/Zywg4fKPa6vxc4AHX95zf8AarBbLex26DhreZPJGtxR9obhQbLwQRtpmVFwnbvRxuHdY3ON5w55IOBkZwTw4wEO0G0lWd6mgk3eXZM3Rj91oUpS0r9o7rW32eMPY97m0UbtWhjchmnhw8ySjWnaKhraOWnrIaimrmDd38duyJw59kRw9zsdFGpMiKO0G0cbt15mLhxHbPz96UbtZeYDmeGqA8e0B/maUnXXDaNjXSU88lXSg/n6WrcWDzEe7ueRATWCr2lmqKZmJx28gawulmw73l2owh8TVNtw84E1TNCfGahilb6tAKmqTaCuq25oW2K4/qNa+J/pvKvbY9pszemUlZHT3SCaFswE0e5KwHOm+3vZ04nI6JnRR7N3iZjKWept1W491kuDr+q4Y3v/AInwBQxbZ9qnUbt24bKtaeZZUEem838URu3VgB/L2GsjP6r2O/omsVXdrBE2K+Qi62d53e2b3nM8jxz0dgoXuw0ktGy5WmVs1FMMtcBw6FGbEvD8oey7AAaO4MH/ACmn/wCyXb8omyR4+2N86f8A/VmVRShuQW8EyfA0ckXmNfb8oOyB4z1DfOnKN/x/sf8A+bl/h3LGHQhJGIJpzG3D5QNkMf8Aa5P/AGHILEBE3VBNOIc0u0EbwGXKmEg/SxAB3pwPwUnFbKK6MLrbUMmPOMaPb5tOvoqjNDJG45B4+CTY97HBzHFrgcgg4IUaxYKuySRZBZjHio2Wgcw8Me5Slu2vracNir2Mr4Ryl0eB0f8A1yrDS1ez157sNT7FUO0EVVgDPR3D7lU+xQHwObyJRDG4cloVfspUQje7Ilp1BbqD5FQNTZXx5ywqLP1FZ3T4LrQQpWS2vbnATd9I8ckUgxxCeQTEHim3ZEFGa0hETdLU8NVO0FZukaqnRPLfFSNNVEY4qpY0i3XJoA1SO1NW2spKajzltRVwRuHQyBVOmr93nj3olyubmNhnaS4wTRygZ+y4H8EZ5+tdv+5UbbSNPCChZgeG9I/+0Ll5qn01huBgOJPZpAzz3DhQ20d8p6C/W+/dm+ptd1o+xEsRGWOa4vB8CcOOmRz1yFKRSUt4pnyW2pjqo/rhh7zOjmnVp6FVLDvZezRU9koY42gtbCzBHPQHKj9sPk5ZfT85Wpwp7m3V4ad0SnxHg770axXar2baKOtpZaq2NP5J8QzLTjwI+u3wxqOGumL9Y7ra7rEX22sinLfpMacPZ+006j3hRuXXnK4UG0NoqD7bR9pIzQSlpa8fvNwUjT7Q1TJMTS1tHIRu9rFLqPeRn4reNstr9n7RURUVxh9sme4dqyJocYmnmfDy4pCfY/Znai3iqt/ZOZIO7IzkevMHoouMGuVrlcw1zah1Wx5y6V5JeD+tkkqFlZu5BA6haBtDs/XbD3ACdpmtcx3c8dCqZdYmRzyBhDmZO6fEckFz+TraKSpe6115Ewc3GJNRI3HB3joMdQR4AqxUtEyy3i6WdhJt9ZTe2UrXHO4c7rm+v3BZtsDG+Taml3Bo3ee7yxj8Vpu1EoZeLdr3o7fJvfvyDH8hViXxTLjDiV4xzUTLF0VgrcPe4qOliCEQ74z4JFzD4KVfEEg+IeCCNDDqgnvZDVBFdkihm+k0A9FH1NoDgXRfBORJhKslRFeno5YfpNzhIEEHVW3eZIMSNB9ybT2yGbJZgHqFF0ws+0d2sxAoayRsedYX9+M/unRW+37eWytxHfbaYXnQz0veb72HX0JVMqLVLFktGQmL4nsOrS3zQsla/BZrVfIzJZa+Cq01ja7D2+bTqPRRdfsrNCSOzKzSN8kTw+N7mPbq1zTgj3q22f5Rr/QbsdVLHcYBpuVY3ne5473rlXWcs8KVFkew6xn0TCW1kfVwr1btu9l7qAy5QS2yY83jtI/9wGR7wps7PUVxg9ots8FVCRkPgeHD4IbZ6yJ1A9p4Lgge08CFotZsw+M6NPooaosj2E9w6dEw6Vhhe3kUJS5zCCpiW3ubxB9E3fRuCLpnQ3uqt9umtVTGKy0yvDzTyDJid9ph4tP3p9QCadzZ7NUmrfGO6GyGKriHgCNXD1Td9JniE1ktv5QSRFzHt1DmnBCLq3UW3l3pXdhVyQVhacOhuURilHTtG4yfMKTftfs/M5kl4sVfQygd2pp3NlDfJ7S1w9ypwvFxEbYbvSwXenaMAVAxK0dHjVCIWad3+H3OptE5/wAitBdET0e3l5j3pqYtDqjZ6trH1dJtLSTSyneey6xva4n9vun4lWXZ661FmndUW+lsk4ezdJivO613DXBB8FmdXZblHGZp7ZDWwcRU0bgQR5s09cKGfTW1zjve0U7uYfGHgIraNrdrX3a0z2+7U+z1NDK0jfkuhlc08iGsbkkeCxq5Pp5qow0D3vp2AMbI8bpeGtALiOWSCcdUj7Pb2f8Ajnu/VjgOVPbO7PPu0zS6GSntzTl7n/Tm6eX/AFlQWb5LLMGRzXapAYyQbsbn6ARji7y/AJO+3gV92qapgwx5DIweIjaMNH49CSE52k2gho7VHSUG62B43Y93/NA0yP1AdM/WIwNA7NINXk5LiSeZVT1Oun3uaRc4FRzKnI4pQTZVDh2Ek4IvaIpcgGBqggEEEUHao7XJvvI7XKKdNelmyFM2uSjXoh8yVckpoJ+LA09E3Y9LMd1QMamzcXROz0CjJ6GaIneblWdr+qOd14w9oPmhqmFhHLVLUVbVW+cT0NTNTTDg+J5afUKyT22nmyQN0qMqbO9mSzUeqLqx2j5U71SAR3SKC5QjiZBuSf7mjX3gq327bjZO8brKmSS2zHlUtyzP7Y09cLHJaSWPRzSPckd0jzTUv5legpLBBWQ9vSSRVER4SRODmn3hQ1Xs4Wk4bjHgsgtt0uFqmE1trJ6WTxieW58xzV1tXysXinAjutLTXFnAuI7OTHmNPgms8WeJWeyPZk7vqmb7bI3i1WW3bf7J3XDap0tulPKdmWZ/abn4gKwRWyjuEXbW6pgqozqHQvDx8FU+xmpoHfY9QiPtbZR34wR5LQ5rC5ue6mjrO5v1Uw6qhQ2SWmk7W31FRSScnQvLfgnpN9cMVcVDcW+NVTDf/wBzcFXBttIOjSnMNvOdWfBMOlKpqWse8djszb2Pz9LtnEehBU7WW+S22WovG00rZKaBvcoKcFjJXH6LXHiRnjy6K30NE1jgd1Vz5Z242QjjGn5cOI8cBCfq1jtfdKi51ktZVyb0sh5DDWgaBrRyAGgCRE5TNj0beWXTEhHOQU6ZPlQwkKXjm6qiYbMj9plRjJtOKVbL1QSLX6IJm2TTiggZk6roKIT1QB6qBYORw9Nweq6HdVQ7a9LskTAP6pRkmOaCSa9KByj2S9UuyXqiHgcjh5TRso8UoJB4qhZzIpBh7AUyqLVFLq0gHwTnfHIowfjmoIKotEkeoGQmElNJGe80hW8SA8cHzRHwQSg7zRnxTDVNLSOKUpqmeklEtLPLBIOD4nFp+CsFRaGP1Zqoyotj2HQKLqdtnylbUW/DXV7ayMfVqow8+uh+KtVv+WGF2BdrLjxfSyfg7+qyuSnkZxakiCOIKGSt6o/lH2Qqx+UqZ6Vx5TQnT3jKmafaTZifDob1RHPIyY+9ea9EMDorqcR6bk2m2epYy991pjjXDH5WWfKftrS3yNtFQkmFnA+Kzfd8PvQ3eiacgNEcHIRAOiv1hbY2bIS22ruFI2tuLJagl4biKSPBha5+9lmcPyADkScsaRpQycLu9haVDFsrSVrJ6X5md20k7Y2TVD3BjH0v5MPBd3cS5bknLc640IaU9HsiY6btXW4HdZ2B9pkzLJ2Dy8VGuGN7YMAI3e6TqRqAouXxvLZGua4cnDBS7Hu3S4Ndug4JxoCr9fJNmq6GurKuWjrLg6mhb3K0gRhtMxoLC5xLiJWuyDvEgDkcpy52ykENwoo6m3R01S2B0VM2pe6MzNMu72rg4ktxuZc3BwRkNOQgz1kndQSEsrXSuIjiZjAxHnd0AGRqePH3oIFyB4LmEEER3CGB4IIKjoA8EcAeCCCBRoCWaEEEQq0JQBBBUKDgjBBBAcAI7QEEFAcISAFpyAUEFURdW1ueA9FF1DW/ZHoggsrDJwG9wCKQPBBBGnMDwXQEEEBuS4f+vgggg4fq+5A8/L8EEEAIHaEY0Qbw934FBBArEBunTmgggg//2Q=="/>
          <p:cNvSpPr>
            <a:spLocks noChangeAspect="1" noChangeArrowheads="1"/>
          </p:cNvSpPr>
          <p:nvPr/>
        </p:nvSpPr>
        <p:spPr bwMode="auto">
          <a:xfrm>
            <a:off x="74613" y="-487363"/>
            <a:ext cx="2047875" cy="10287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368" name="Picture 8" descr="http://itvision.com.vn/training/images/3ds-max-logo.jpg"/>
          <p:cNvPicPr>
            <a:picLocks noChangeAspect="1" noChangeArrowheads="1"/>
          </p:cNvPicPr>
          <p:nvPr/>
        </p:nvPicPr>
        <p:blipFill>
          <a:blip r:embed="rId2"/>
          <a:srcRect/>
          <a:stretch>
            <a:fillRect/>
          </a:stretch>
        </p:blipFill>
        <p:spPr bwMode="auto">
          <a:xfrm>
            <a:off x="2438400" y="1143000"/>
            <a:ext cx="3653941" cy="242887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vrml5.jpg"/>
          <p:cNvPicPr>
            <a:picLocks noChangeAspect="1" noChangeArrowheads="1"/>
          </p:cNvPicPr>
          <p:nvPr/>
        </p:nvPicPr>
        <p:blipFill>
          <a:blip r:embed="rId2"/>
          <a:srcRect/>
          <a:stretch>
            <a:fillRect/>
          </a:stretch>
        </p:blipFill>
        <p:spPr bwMode="auto">
          <a:xfrm>
            <a:off x="0" y="571500"/>
            <a:ext cx="9144000" cy="5715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vrml7.jpg"/>
          <p:cNvPicPr>
            <a:picLocks noChangeAspect="1" noChangeArrowheads="1"/>
          </p:cNvPicPr>
          <p:nvPr/>
        </p:nvPicPr>
        <p:blipFill>
          <a:blip r:embed="rId2"/>
          <a:srcRect/>
          <a:stretch>
            <a:fillRect/>
          </a:stretch>
        </p:blipFill>
        <p:spPr bwMode="auto">
          <a:xfrm>
            <a:off x="0" y="571500"/>
            <a:ext cx="9144000" cy="5715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vrml8.jpg"/>
          <p:cNvPicPr>
            <a:picLocks noChangeAspect="1" noChangeArrowheads="1"/>
          </p:cNvPicPr>
          <p:nvPr/>
        </p:nvPicPr>
        <p:blipFill>
          <a:blip r:embed="rId2"/>
          <a:srcRect/>
          <a:stretch>
            <a:fillRect/>
          </a:stretch>
        </p:blipFill>
        <p:spPr bwMode="auto">
          <a:xfrm>
            <a:off x="0" y="571500"/>
            <a:ext cx="9144000" cy="5715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vrml9.jpg"/>
          <p:cNvPicPr>
            <a:picLocks noChangeAspect="1" noChangeArrowheads="1"/>
          </p:cNvPicPr>
          <p:nvPr/>
        </p:nvPicPr>
        <p:blipFill>
          <a:blip r:embed="rId2"/>
          <a:srcRect/>
          <a:stretch>
            <a:fillRect/>
          </a:stretch>
        </p:blipFill>
        <p:spPr bwMode="auto">
          <a:xfrm>
            <a:off x="0" y="571500"/>
            <a:ext cx="9144000" cy="5715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and Animation Tools</a:t>
            </a:r>
            <a:endParaRPr lang="en-US" dirty="0"/>
          </a:p>
        </p:txBody>
      </p:sp>
      <p:sp>
        <p:nvSpPr>
          <p:cNvPr id="3" name="Content Placeholder 2"/>
          <p:cNvSpPr>
            <a:spLocks noGrp="1"/>
          </p:cNvSpPr>
          <p:nvPr>
            <p:ph idx="1"/>
          </p:nvPr>
        </p:nvSpPr>
        <p:spPr/>
        <p:txBody>
          <a:bodyPr/>
          <a:lstStyle/>
          <a:p>
            <a:r>
              <a:rPr lang="en-US" dirty="0" smtClean="0"/>
              <a:t>VRML-Major animation: Sensors(touch &amp; anchor)</a:t>
            </a:r>
          </a:p>
          <a:p>
            <a:endParaRPr lang="en-US" dirty="0"/>
          </a:p>
        </p:txBody>
      </p:sp>
      <p:pic>
        <p:nvPicPr>
          <p:cNvPr id="12290" name="Picture 2" descr="http://t3.gstatic.com/images?q=tbn:ANd9GcTGjD63GKGdY0OfY2eT3S_T-mj1h6W4qlHjIu04CEKj9Oy_6QFM"/>
          <p:cNvPicPr>
            <a:picLocks noChangeAspect="1" noChangeArrowheads="1"/>
          </p:cNvPicPr>
          <p:nvPr/>
        </p:nvPicPr>
        <p:blipFill>
          <a:blip r:embed="rId2"/>
          <a:srcRect/>
          <a:stretch>
            <a:fillRect/>
          </a:stretch>
        </p:blipFill>
        <p:spPr bwMode="auto">
          <a:xfrm>
            <a:off x="381000" y="3276600"/>
            <a:ext cx="7819283" cy="1815193"/>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297</Words>
  <Application>Microsoft Office PowerPoint</Application>
  <PresentationFormat>On-screen Show (4:3)</PresentationFormat>
  <Paragraphs>34</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VR Group Presentation Final Project</vt:lpstr>
      <vt:lpstr>Why is virtual reality the appropriate technology? Why is this a useful application?</vt:lpstr>
      <vt:lpstr>Presentation Goal and Objectives</vt:lpstr>
      <vt:lpstr>Modeling and Animation Tools</vt:lpstr>
      <vt:lpstr>Slide 5</vt:lpstr>
      <vt:lpstr>Slide 6</vt:lpstr>
      <vt:lpstr>Slide 7</vt:lpstr>
      <vt:lpstr>Slide 8</vt:lpstr>
      <vt:lpstr>Modeling and Animation Tools</vt:lpstr>
      <vt:lpstr>Slide 10</vt:lpstr>
      <vt:lpstr>Slide 11</vt:lpstr>
      <vt:lpstr>Slide 12</vt:lpstr>
      <vt:lpstr>Slide 13</vt:lpstr>
      <vt:lpstr>Slide 14</vt:lpstr>
      <vt:lpstr>Slide 15</vt:lpstr>
      <vt:lpstr>Slide 16</vt:lpstr>
      <vt:lpstr>Slide 17</vt:lpstr>
      <vt:lpstr>Slide 18</vt:lpstr>
      <vt:lpstr>Software  &amp; Hardware Used </vt:lpstr>
      <vt:lpstr>Problems encountered? remaining shortcomings? </vt:lpstr>
      <vt:lpstr>References</vt:lpstr>
    </vt:vector>
  </TitlesOfParts>
  <Company>Bowie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Group Presentation Final Project</dc:title>
  <dc:creator>javerett0203</dc:creator>
  <cp:lastModifiedBy>javerett0203</cp:lastModifiedBy>
  <cp:revision>21</cp:revision>
  <dcterms:created xsi:type="dcterms:W3CDTF">2011-05-10T18:59:13Z</dcterms:created>
  <dcterms:modified xsi:type="dcterms:W3CDTF">2011-05-10T21:53:39Z</dcterms:modified>
</cp:coreProperties>
</file>